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0" r:id="rId6"/>
    <p:sldId id="269" r:id="rId7"/>
    <p:sldId id="268" r:id="rId8"/>
    <p:sldId id="274" r:id="rId9"/>
    <p:sldId id="267" r:id="rId10"/>
    <p:sldId id="26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17463"/>
            <a:ext cx="9742488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2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26"/>
            <a:ext cx="9144000" cy="64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14288"/>
            <a:ext cx="97853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2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23813"/>
            <a:ext cx="963295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5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4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3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9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1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37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cp:lastPrinted>2020-03-26T05:35:12Z</cp:lastPrinted>
  <dcterms:created xsi:type="dcterms:W3CDTF">2020-03-24T08:24:16Z</dcterms:created>
  <dcterms:modified xsi:type="dcterms:W3CDTF">2020-04-20T06:26:57Z</dcterms:modified>
</cp:coreProperties>
</file>